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7" r:id="rId4"/>
    <p:sldId id="261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F914-D082-43E4-B418-0BAEDA933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FBBAF-39F1-4CB9-B779-4EC1FF13E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1D7F6-7FA7-4A25-A6C8-2EE5DD3E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493B-E0B3-4366-8EF0-F904879A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9F70-25C3-4814-841B-60A8B00E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CDBD-D7A9-4FED-841F-F4BD16BA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ECA7B-EC62-4480-B5CC-914C2CE7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02D74-8ECB-4BE0-AC73-46C17BE2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43617-9FF9-4D6A-880F-091274CD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3DDA-FA77-4C49-AA18-CF5BB083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62A21-8AAF-4B3E-A940-CD6EC36E5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7C451-2729-48CC-A548-0CD926F43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898C-A7E1-44DB-AA16-0611616B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1DA0-BF66-413E-8AB8-D9B01A08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30001-79A7-4F63-8BBE-0A78D259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9CD4-A396-4EDD-8D4E-46D9C99A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02D8-8BC2-4523-BE5C-02F44097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3B92-6EDA-4670-AE63-E61EB4A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00CA-15A9-4F69-A5F2-D2F3BE4B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A908E-79C2-4BCC-AF1D-365A0F6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AB08-04E6-454F-B4FF-8C4C7E1C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C9CB1-0B74-4B9F-8C8E-DAB73AE0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DC1D-3445-4C4C-91F5-57E9ABFA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FEC1-5410-45B5-967F-17ABB932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270-DE5E-42E5-995C-E0ABF270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A02D-7441-4769-B25A-6B9D61E7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F21D-5162-4ACB-BEED-CE2B8EC01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5CED1-E706-47DF-99C9-04C15871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B0DCD-0C79-43E7-953E-7730EA08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020FC-E574-4E25-B9CE-B1D7FE37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03D5B-FB40-4ABD-B580-29C3894F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C192-8F56-418D-8CB2-844DB182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0D97-3A0A-487C-8E98-5FE30E932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68B5C-F678-45EE-98C6-8E9A9ACAD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CB648-DFE6-4DE9-881A-51EE0C646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9B9FA-4424-4C74-AB25-E13B7C8AB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5E177-2F09-41F4-B36E-D50D0560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DBB68-2E03-4C79-B680-6D5821B9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76461-EBDF-4BF4-9921-C131413A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E516-FF7C-4B4D-B1F0-DDB01301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BA6A2-600C-487F-A820-25EC6DFB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93AC8-6DDD-4859-880E-F15A344E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91D3-3D6A-490B-90AB-60E1574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2D07E-B0E1-4D7E-A63F-C1AA7434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24CF7-25FB-43CA-BF31-1BFA9249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024A3-8569-487A-9B24-564E469A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358D-70E0-4264-8B60-602E8EB1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865B-2686-44E0-9F96-BD7AE955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3C423-20D0-48B9-B805-518036648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4C26-7F9F-44D6-AF36-F005DA09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663E6-500C-4895-9C76-F5DA42AC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28C4E-C7B0-4C4C-9219-3FDB7FC0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6B56-AA49-4861-B139-D2ADE2FF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38D95-6BD7-4040-B263-8B1926214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99E23-C569-4E98-996A-5BDAC171C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837CD-94CE-4B57-8D78-D868ED79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BB955-1C6C-4D3D-A81E-4A49D445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FD67E-E4EC-4445-923C-D631D35A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70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A8762-7B1F-44DB-80AA-763822AF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AF74-7AF2-4664-A22E-22ED0DB16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CB52-33E4-468A-B4A3-7ADF0C181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4CE1-76C8-49A3-AD5E-7279E1E998B7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1305-4735-4B70-B1AE-DB4CA35C1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CC810-AC7C-4D3D-A68A-CEC9C37E4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5582A0C-564D-4D98-9C18-827AA9E45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(James 4:7-10) </a:t>
            </a:r>
            <a:r>
              <a:rPr lang="en-US" sz="2800" u="sng" dirty="0">
                <a:solidFill>
                  <a:schemeClr val="bg1"/>
                </a:solidFill>
              </a:rPr>
              <a:t>Submit therefore to God</a:t>
            </a:r>
            <a:r>
              <a:rPr lang="en-US" sz="2800" dirty="0">
                <a:solidFill>
                  <a:schemeClr val="bg1"/>
                </a:solidFill>
              </a:rPr>
              <a:t>. Resist the devil and he will flee from you. Draw near to God and He will draw near to you. Cleanse your hands, you sinners; and purify your hearts, you double-minded. Be miserable and mourn and weep; let your laughter be turned into mourning and your joy to gloom. </a:t>
            </a:r>
            <a:r>
              <a:rPr lang="en-US" sz="2800" u="sng" dirty="0">
                <a:solidFill>
                  <a:schemeClr val="bg1"/>
                </a:solidFill>
              </a:rPr>
              <a:t>Humble yourselves </a:t>
            </a:r>
            <a:r>
              <a:rPr lang="en-US" sz="2800" dirty="0">
                <a:solidFill>
                  <a:schemeClr val="bg1"/>
                </a:solidFill>
              </a:rPr>
              <a:t>in the presence of the Lord, and He will exalt you. </a:t>
            </a:r>
          </a:p>
        </p:txBody>
      </p:sp>
      <p:pic>
        <p:nvPicPr>
          <p:cNvPr id="6" name="Picture 5" descr="A person with a sunset in the background&#10;&#10;Description generated with high confidence">
            <a:extLst>
              <a:ext uri="{FF2B5EF4-FFF2-40B4-BE49-F238E27FC236}">
                <a16:creationId xmlns:a16="http://schemas.microsoft.com/office/drawing/2014/main" id="{3B4C41C6-B73E-4BE4-A0EC-1E2A516DE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4" y="3429000"/>
            <a:ext cx="3246912" cy="32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5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(1 Peter 5:5-7) You younger men, likewise, be subject to your elders; and all of you, clothe yourselves with humility toward one another, for GOD IS OPPOSED TO THE PROUD, BUT GIVES GRACE TO THE HUMBLE. Therefore </a:t>
            </a:r>
            <a:r>
              <a:rPr lang="en-US" sz="2800" u="sng" dirty="0">
                <a:solidFill>
                  <a:schemeClr val="bg1"/>
                </a:solidFill>
              </a:rPr>
              <a:t>humble yourselves under the mighty hand of God</a:t>
            </a:r>
            <a:r>
              <a:rPr lang="en-US" sz="2800" dirty="0">
                <a:solidFill>
                  <a:schemeClr val="bg1"/>
                </a:solidFill>
              </a:rPr>
              <a:t>, that He may exalt you at the proper time, casting all your anxiety on Him, because He cares for you. </a:t>
            </a:r>
          </a:p>
        </p:txBody>
      </p:sp>
    </p:spTree>
    <p:extLst>
      <p:ext uri="{BB962C8B-B14F-4D97-AF65-F5344CB8AC3E}">
        <p14:creationId xmlns:p14="http://schemas.microsoft.com/office/powerpoint/2010/main" val="5511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(Philippians 2:8)  Being found in appearance as a man, He humbled Himself by becoming obedient to the point of death, even death on a cross.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What does it take to say: “Okay Father whatever you want to do.”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Faith, Trust</a:t>
            </a:r>
          </a:p>
        </p:txBody>
      </p:sp>
    </p:spTree>
    <p:extLst>
      <p:ext uri="{BB962C8B-B14F-4D97-AF65-F5344CB8AC3E}">
        <p14:creationId xmlns:p14="http://schemas.microsoft.com/office/powerpoint/2010/main" val="25202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(James 1:21)  Therefore, putting aside all filthiness and all that remains of wickedness, </a:t>
            </a:r>
            <a:r>
              <a:rPr lang="en-US" sz="2800" u="sng" dirty="0">
                <a:solidFill>
                  <a:schemeClr val="bg1"/>
                </a:solidFill>
              </a:rPr>
              <a:t>in humility receive the word implanted, which is able to save your souls.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2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What power is within us, to affect our life?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	Obedience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How much power is in God’s hands?</a:t>
            </a:r>
          </a:p>
          <a:p>
            <a:r>
              <a:rPr lang="en-US" sz="2800" dirty="0">
                <a:solidFill>
                  <a:schemeClr val="bg1"/>
                </a:solidFill>
              </a:rPr>
              <a:t>	Absolute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When we are obedient, God is what?</a:t>
            </a:r>
          </a:p>
          <a:p>
            <a:r>
              <a:rPr lang="en-US" sz="2800" dirty="0">
                <a:solidFill>
                  <a:schemeClr val="bg1"/>
                </a:solidFill>
              </a:rPr>
              <a:t>	Merciful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965" y="3216377"/>
            <a:ext cx="9042070" cy="11848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6600" dirty="0">
                <a:solidFill>
                  <a:schemeClr val="bg1"/>
                </a:solidFill>
              </a:rPr>
              <a:t>Go be clay in God’s hands</a:t>
            </a:r>
          </a:p>
        </p:txBody>
      </p:sp>
    </p:spTree>
    <p:extLst>
      <p:ext uri="{BB962C8B-B14F-4D97-AF65-F5344CB8AC3E}">
        <p14:creationId xmlns:p14="http://schemas.microsoft.com/office/powerpoint/2010/main" val="141415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DISCIPLES RELATIONSHIP: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499" cy="4351338"/>
          </a:xfrm>
        </p:spPr>
        <p:txBody>
          <a:bodyPr numCol="2"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HIMSELF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Athlete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Soldier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LORD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Potter and the Clay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Vine and the Branches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Child of God</a:t>
            </a:r>
          </a:p>
          <a:p>
            <a:endParaRPr lang="en-US" sz="36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BRETHREN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Member of the Body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“My Brother’s Keeper”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Servant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THE WORLD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Strangers &amp; Pilgrims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Salt &amp; Light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Apologist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Fishers of Men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3B7851-F7EE-4571-8BFD-C0915EB9ECFF}"/>
              </a:ext>
            </a:extLst>
          </p:cNvPr>
          <p:cNvCxnSpPr>
            <a:cxnSpLocks/>
          </p:cNvCxnSpPr>
          <p:nvPr/>
        </p:nvCxnSpPr>
        <p:spPr>
          <a:xfrm>
            <a:off x="196932" y="3740727"/>
            <a:ext cx="116378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5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LESSON 4: The Potter and the Clay</a:t>
            </a:r>
            <a:b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The Disciple’s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571" y="4356100"/>
            <a:ext cx="9306296" cy="1655762"/>
          </a:xfrm>
        </p:spPr>
        <p:txBody>
          <a:bodyPr/>
          <a:lstStyle/>
          <a:p>
            <a:pPr algn="l">
              <a:tabLst>
                <a:tab pos="9085263" algn="r"/>
              </a:tabLst>
            </a:pPr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As this potter am I not able to do to you? O house of Israel, an affirmation of Jehovah. Lo, as clay in the hand of the potter, So are ye in My hand, O house of Israel. (Jeremiah 18:6)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1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720"/>
            <a:ext cx="5479473" cy="351747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We are molded by the Lord’s Teaching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This molding is a Process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The Molding has a Purpose</a:t>
            </a:r>
          </a:p>
        </p:txBody>
      </p:sp>
      <p:pic>
        <p:nvPicPr>
          <p:cNvPr id="4" name="Picture 3" descr="A picture containing table, chain, metalware, indoor&#10;&#10;Description generated with very high confidence">
            <a:extLst>
              <a:ext uri="{FF2B5EF4-FFF2-40B4-BE49-F238E27FC236}">
                <a16:creationId xmlns:a16="http://schemas.microsoft.com/office/drawing/2014/main" id="{88C869E3-B015-4850-A031-CCF516AD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77" y="2122505"/>
            <a:ext cx="5611470" cy="37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Jeremiah 18:1-11 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What do we learn about God from this passage?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How much control did the clay have?</a:t>
            </a:r>
          </a:p>
          <a:p>
            <a:r>
              <a:rPr lang="en-US" sz="2800" dirty="0">
                <a:solidFill>
                  <a:schemeClr val="bg1"/>
                </a:solidFill>
              </a:rPr>
              <a:t>	None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How much control did the Potter have?</a:t>
            </a:r>
          </a:p>
          <a:p>
            <a:r>
              <a:rPr lang="en-US" sz="2800" dirty="0">
                <a:solidFill>
                  <a:schemeClr val="bg1"/>
                </a:solidFill>
              </a:rPr>
              <a:t>	Absolute</a:t>
            </a:r>
          </a:p>
        </p:txBody>
      </p:sp>
      <p:pic>
        <p:nvPicPr>
          <p:cNvPr id="8" name="Picture 7" descr="A close up of a hand&#10;&#10;Description generated with high confidence">
            <a:extLst>
              <a:ext uri="{FF2B5EF4-FFF2-40B4-BE49-F238E27FC236}">
                <a16:creationId xmlns:a16="http://schemas.microsoft.com/office/drawing/2014/main" id="{2876A1B0-8974-47C9-B683-1F48F4FD9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4" y="3698873"/>
            <a:ext cx="4426280" cy="29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2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Jeremiah 18:1-11 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How much control did Israel have?</a:t>
            </a:r>
          </a:p>
          <a:p>
            <a:r>
              <a:rPr lang="en-US" sz="2800" dirty="0">
                <a:solidFill>
                  <a:schemeClr val="bg1"/>
                </a:solidFill>
              </a:rPr>
              <a:t>	They could obey or not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How much control did God have?</a:t>
            </a:r>
          </a:p>
          <a:p>
            <a:r>
              <a:rPr lang="en-US" sz="2800" dirty="0">
                <a:solidFill>
                  <a:schemeClr val="bg1"/>
                </a:solidFill>
              </a:rPr>
              <a:t>	Absolute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When God relents, that is called what?</a:t>
            </a:r>
          </a:p>
          <a:p>
            <a:r>
              <a:rPr lang="en-US" sz="2800" dirty="0">
                <a:solidFill>
                  <a:schemeClr val="bg1"/>
                </a:solidFill>
              </a:rPr>
              <a:t>	Mercy</a:t>
            </a:r>
          </a:p>
        </p:txBody>
      </p:sp>
      <p:pic>
        <p:nvPicPr>
          <p:cNvPr id="6" name="Picture 5" descr="A close up of a hand&#10;&#10;Description generated with high confidence">
            <a:extLst>
              <a:ext uri="{FF2B5EF4-FFF2-40B4-BE49-F238E27FC236}">
                <a16:creationId xmlns:a16="http://schemas.microsoft.com/office/drawing/2014/main" id="{973AD6E5-3D24-4157-A665-EEEA1FD12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4" y="3698873"/>
            <a:ext cx="4426280" cy="29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Rom 9:9-24 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Does it say God determine either man’s eternal destiny?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Could God have punished Pharaoh sooner?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If Pharaoh would have changed, would God have punished him?</a:t>
            </a:r>
          </a:p>
        </p:txBody>
      </p:sp>
      <p:pic>
        <p:nvPicPr>
          <p:cNvPr id="5" name="Picture 4" descr="A picture containing person, man, indoor&#10;&#10;Description generated with very high confidence">
            <a:extLst>
              <a:ext uri="{FF2B5EF4-FFF2-40B4-BE49-F238E27FC236}">
                <a16:creationId xmlns:a16="http://schemas.microsoft.com/office/drawing/2014/main" id="{6F75211B-3C68-468A-85D0-0379C5EBF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0" y="3226821"/>
            <a:ext cx="4446319" cy="346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2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Rom 9:9-24 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Us as clay, how much control do we have?</a:t>
            </a:r>
          </a:p>
          <a:p>
            <a:r>
              <a:rPr lang="en-US" sz="2800" dirty="0">
                <a:solidFill>
                  <a:schemeClr val="bg1"/>
                </a:solidFill>
              </a:rPr>
              <a:t>	Obedience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God as the Potter, how much control does he have?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Absolute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And His patience?  Mercy</a:t>
            </a:r>
          </a:p>
        </p:txBody>
      </p:sp>
      <p:pic>
        <p:nvPicPr>
          <p:cNvPr id="6" name="Picture 5" descr="A close up of a hand&#10;&#10;Description generated with high confidence">
            <a:extLst>
              <a:ext uri="{FF2B5EF4-FFF2-40B4-BE49-F238E27FC236}">
                <a16:creationId xmlns:a16="http://schemas.microsoft.com/office/drawing/2014/main" id="{1A4BD185-338D-47C6-B0A6-EAA4569E3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7" y="3563937"/>
            <a:ext cx="4665732" cy="31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Disciples Transformation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C750C0-1812-4958-B4B6-2FF0B4BA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1301" cy="173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God is the Potter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Disciples are the Clay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4C0B8-B923-401F-BE86-E1F72DA3FBCD}"/>
              </a:ext>
            </a:extLst>
          </p:cNvPr>
          <p:cNvSpPr/>
          <p:nvPr/>
        </p:nvSpPr>
        <p:spPr>
          <a:xfrm>
            <a:off x="5162797" y="169955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Ps 139:1-6   God knows you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Luke 12:4-7 God loves you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Duet 6:23-24 God knows what is best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Ps 139:13-16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Ordained - to mold into form as a potter</a:t>
            </a:r>
          </a:p>
          <a:p>
            <a:pPr defTabSz="712788">
              <a:tabLst>
                <a:tab pos="1425575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	- to form a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80CBF-3F5A-4594-B9ED-AEB7398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0" y="3684712"/>
            <a:ext cx="4027159" cy="276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2359</TotalTime>
  <Words>474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Khmer UI</vt:lpstr>
      <vt:lpstr>Office Theme</vt:lpstr>
      <vt:lpstr>PowerPoint Presentation</vt:lpstr>
      <vt:lpstr>THE DISCIPLES RELATIONSHIP:</vt:lpstr>
      <vt:lpstr>LESSON 4: The Potter and the Clay The Disciple’s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  <vt:lpstr>The Disciples Transformation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Thornton, Robert</dc:creator>
  <cp:lastModifiedBy>Thornton, Robert</cp:lastModifiedBy>
  <cp:revision>63</cp:revision>
  <dcterms:created xsi:type="dcterms:W3CDTF">2019-04-01T23:59:38Z</dcterms:created>
  <dcterms:modified xsi:type="dcterms:W3CDTF">2019-04-28T02:30:06Z</dcterms:modified>
</cp:coreProperties>
</file>